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2" r:id="rId9"/>
    <p:sldId id="265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5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174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5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9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49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74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25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3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37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BDB8E-1472-49DA-A2EF-4C56F892C4F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C00AD-067C-4C14-BC9A-8ED79ED34C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9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942013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935086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2013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691" y="5921231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8" y="5943600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921231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76200" y="1730038"/>
            <a:ext cx="9304150" cy="390876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Lĩnh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vực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khám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phá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khoa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học</a:t>
            </a:r>
            <a:endParaRPr lang="en-US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Tên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bài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Trò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chuyện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về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các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thành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viên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trong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gia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đình</a:t>
            </a:r>
            <a:endParaRPr lang="en-US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en-US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Độ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tuổi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3-4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tuổi</a:t>
            </a:r>
            <a:endParaRPr lang="en-US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4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ả Nhà Thương Nhau - Xuân Mai [Official]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324600"/>
          </a:xfrm>
        </p:spPr>
      </p:pic>
    </p:spTree>
    <p:extLst>
      <p:ext uri="{BB962C8B-B14F-4D97-AF65-F5344CB8AC3E}">
        <p14:creationId xmlns:p14="http://schemas.microsoft.com/office/powerpoint/2010/main" val="89148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8075" y="0"/>
            <a:ext cx="11002075" cy="685692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FF0000"/>
                </a:solidFill>
              </a:rPr>
              <a:t>Trò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chuyện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cùng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cô</a:t>
            </a:r>
            <a:endParaRPr 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09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68" y="-34636"/>
            <a:ext cx="9142413" cy="8153400"/>
          </a:xfrm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68" y="5715000"/>
            <a:ext cx="9142413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67200"/>
            <a:ext cx="131445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61950"/>
            <a:ext cx="194310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189547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87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4775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571259"/>
            <a:ext cx="9142413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19400"/>
            <a:ext cx="20383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56" y="243320"/>
            <a:ext cx="17716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453" y="2038350"/>
            <a:ext cx="16192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-9093"/>
            <a:ext cx="176212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4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38072" cy="6911182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16954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0"/>
            <a:ext cx="16954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1457325" cy="913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52400"/>
            <a:ext cx="16192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18780"/>
            <a:ext cx="13811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71259"/>
            <a:ext cx="9142413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85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4907" cy="691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87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36964"/>
            <a:ext cx="3102219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109" y="1336964"/>
            <a:ext cx="2605592" cy="25255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6361113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230" y="1201882"/>
            <a:ext cx="3028157" cy="2832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420" y="1201882"/>
            <a:ext cx="3053990" cy="2952288"/>
          </a:xfrm>
          <a:prstGeom prst="rect">
            <a:avLst/>
          </a:prstGeom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19" y="1201882"/>
            <a:ext cx="27813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37" y="1201882"/>
            <a:ext cx="3074772" cy="279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346" y="3862560"/>
            <a:ext cx="3114292" cy="29932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128" y="4001449"/>
            <a:ext cx="3026281" cy="2940300"/>
          </a:xfrm>
          <a:prstGeom prst="rect">
            <a:avLst/>
          </a:prstGeom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539" y="3982703"/>
            <a:ext cx="2971906" cy="2690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51" y="3891219"/>
            <a:ext cx="3226715" cy="2873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144" y="4001449"/>
            <a:ext cx="3067844" cy="2731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50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ả Nhà Thương Nhau - Xuân Mai [Official]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" y="76200"/>
            <a:ext cx="9296400" cy="6781800"/>
          </a:xfrm>
        </p:spPr>
      </p:pic>
    </p:spTree>
    <p:extLst>
      <p:ext uri="{BB962C8B-B14F-4D97-AF65-F5344CB8AC3E}">
        <p14:creationId xmlns:p14="http://schemas.microsoft.com/office/powerpoint/2010/main" val="157747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32</Words>
  <Application>Microsoft Office PowerPoint</Application>
  <PresentationFormat>On-screen Show (4:3)</PresentationFormat>
  <Paragraphs>7</Paragraphs>
  <Slides>10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Trò chuyện cùng cô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14</cp:revision>
  <dcterms:created xsi:type="dcterms:W3CDTF">2018-10-22T12:48:43Z</dcterms:created>
  <dcterms:modified xsi:type="dcterms:W3CDTF">2019-08-08T02:16:50Z</dcterms:modified>
</cp:coreProperties>
</file>